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WenQuanYi" panose="02020500000000000000" charset="-12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anose="02020500000000000000" charset="0"/>
      <p:regular r:id="rId18"/>
    </p:embeddedFont>
    <p:embeddedFont>
      <p:font typeface="DM Sans Bold" panose="02020500000000000000" charset="0"/>
      <p:regular r:id="rId19"/>
    </p:embeddedFont>
    <p:embeddedFont>
      <p:font typeface="Montserrat Classic Bold" panose="02020500000000000000" charset="0"/>
      <p:regular r:id="rId20"/>
    </p:embeddedFont>
    <p:embeddedFont>
      <p:font typeface="Open Sauce" panose="02020500000000000000" charset="0"/>
      <p:regular r:id="rId21"/>
    </p:embeddedFont>
    <p:embeddedFont>
      <p:font typeface="Oswald" panose="02020500000000000000" charset="0"/>
      <p:regular r:id="rId22"/>
    </p:embeddedFont>
    <p:embeddedFont>
      <p:font typeface="Oswald Bold" panose="020205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339363" y="254430"/>
            <a:ext cx="1919937" cy="1852153"/>
          </a:xfrm>
          <a:custGeom>
            <a:avLst/>
            <a:gdLst/>
            <a:ahLst/>
            <a:cxnLst/>
            <a:rect l="l" t="t" r="r" b="b"/>
            <a:pathLst>
              <a:path w="1919937" h="1852153">
                <a:moveTo>
                  <a:pt x="0" y="0"/>
                </a:moveTo>
                <a:lnTo>
                  <a:pt x="1919937" y="0"/>
                </a:lnTo>
                <a:lnTo>
                  <a:pt x="1919937" y="1852153"/>
                </a:lnTo>
                <a:lnTo>
                  <a:pt x="0" y="18521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36347" y="292602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b="1" spc="161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小專發表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WWW.MAOMIKINGDOM.COM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8043" y="6323541"/>
            <a:ext cx="2591914" cy="53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  <a:spcBef>
                <a:spcPct val="0"/>
              </a:spcBef>
            </a:pPr>
            <a:r>
              <a:rPr lang="en-US" sz="329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報告人:張原榕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328813" y="-1013215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網頁DEMO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51436" y="1366196"/>
            <a:ext cx="1919937" cy="1852153"/>
          </a:xfrm>
          <a:custGeom>
            <a:avLst/>
            <a:gdLst/>
            <a:ahLst/>
            <a:cxnLst/>
            <a:rect l="l" t="t" r="r" b="b"/>
            <a:pathLst>
              <a:path w="1919937" h="1852153">
                <a:moveTo>
                  <a:pt x="0" y="0"/>
                </a:moveTo>
                <a:lnTo>
                  <a:pt x="1919937" y="0"/>
                </a:lnTo>
                <a:lnTo>
                  <a:pt x="1919937" y="1852153"/>
                </a:lnTo>
                <a:lnTo>
                  <a:pt x="0" y="18521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  <p:sp>
        <p:nvSpPr>
          <p:cNvPr id="6" name="Freeform 6"/>
          <p:cNvSpPr/>
          <p:nvPr/>
        </p:nvSpPr>
        <p:spPr>
          <a:xfrm rot="-10580377">
            <a:off x="7991902" y="-9113750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5473599"/>
            <a:chOff x="0" y="0"/>
            <a:chExt cx="368852" cy="14416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441606"/>
            </a:xfrm>
            <a:custGeom>
              <a:avLst/>
              <a:gdLst/>
              <a:ahLst/>
              <a:cxnLst/>
              <a:rect l="l" t="t" r="r" b="b"/>
              <a:pathLst>
                <a:path w="368852" h="1441606">
                  <a:moveTo>
                    <a:pt x="0" y="0"/>
                  </a:moveTo>
                  <a:lnTo>
                    <a:pt x="368852" y="0"/>
                  </a:lnTo>
                  <a:lnTo>
                    <a:pt x="368852" y="1441606"/>
                  </a:lnTo>
                  <a:lnTo>
                    <a:pt x="0" y="1441606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460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目錄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動機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使用工具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805631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功能介紹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6598008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解決問題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7428972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網頁DEMO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5008512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時程表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683175"/>
            <a:ext cx="9638693" cy="6024183"/>
          </a:xfrm>
          <a:custGeom>
            <a:avLst/>
            <a:gdLst/>
            <a:ahLst/>
            <a:cxnLst/>
            <a:rect l="l" t="t" r="r" b="b"/>
            <a:pathLst>
              <a:path w="9638693" h="6024183">
                <a:moveTo>
                  <a:pt x="0" y="0"/>
                </a:moveTo>
                <a:lnTo>
                  <a:pt x="9638693" y="0"/>
                </a:lnTo>
                <a:lnTo>
                  <a:pt x="9638693" y="6024183"/>
                </a:lnTo>
                <a:lnTo>
                  <a:pt x="0" y="602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17467" y="1028700"/>
            <a:ext cx="6093477" cy="8124636"/>
          </a:xfrm>
          <a:custGeom>
            <a:avLst/>
            <a:gdLst/>
            <a:ahLst/>
            <a:cxnLst/>
            <a:rect l="l" t="t" r="r" b="b"/>
            <a:pathLst>
              <a:path w="6093477" h="8124636">
                <a:moveTo>
                  <a:pt x="0" y="0"/>
                </a:moveTo>
                <a:lnTo>
                  <a:pt x="6093476" y="0"/>
                </a:lnTo>
                <a:lnTo>
                  <a:pt x="6093476" y="8124636"/>
                </a:lnTo>
                <a:lnTo>
                  <a:pt x="0" y="8124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動機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5556" y="3366495"/>
            <a:ext cx="11301259" cy="4280352"/>
          </a:xfrm>
          <a:custGeom>
            <a:avLst/>
            <a:gdLst/>
            <a:ahLst/>
            <a:cxnLst/>
            <a:rect l="l" t="t" r="r" b="b"/>
            <a:pathLst>
              <a:path w="11301259" h="4280352">
                <a:moveTo>
                  <a:pt x="0" y="0"/>
                </a:moveTo>
                <a:lnTo>
                  <a:pt x="11301259" y="0"/>
                </a:lnTo>
                <a:lnTo>
                  <a:pt x="11301259" y="4280352"/>
                </a:lnTo>
                <a:lnTo>
                  <a:pt x="0" y="42803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33868" y="4238307"/>
            <a:ext cx="2536729" cy="2536729"/>
          </a:xfrm>
          <a:custGeom>
            <a:avLst/>
            <a:gdLst/>
            <a:ahLst/>
            <a:cxnLst/>
            <a:rect l="l" t="t" r="r" b="b"/>
            <a:pathLst>
              <a:path w="2536729" h="2536729">
                <a:moveTo>
                  <a:pt x="0" y="0"/>
                </a:moveTo>
                <a:lnTo>
                  <a:pt x="2536728" y="0"/>
                </a:lnTo>
                <a:lnTo>
                  <a:pt x="2536728" y="2536728"/>
                </a:lnTo>
                <a:lnTo>
                  <a:pt x="0" y="2536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使用工具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3175" y="7613900"/>
            <a:ext cx="1634708" cy="84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5438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17%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30002" y="7613900"/>
            <a:ext cx="2049748" cy="84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5438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27%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07038" y="7613900"/>
            <a:ext cx="1413961" cy="84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5438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2%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99974" y="7613900"/>
            <a:ext cx="1834826" cy="843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  <a:spcBef>
                <a:spcPct val="0"/>
              </a:spcBef>
            </a:pPr>
            <a:r>
              <a:rPr lang="en-US" sz="5438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54%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73934"/>
            <a:chOff x="0" y="0"/>
            <a:chExt cx="4816593" cy="5198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19884"/>
            </a:xfrm>
            <a:custGeom>
              <a:avLst/>
              <a:gdLst/>
              <a:ahLst/>
              <a:cxnLst/>
              <a:rect l="l" t="t" r="r" b="b"/>
              <a:pathLst>
                <a:path w="4816592" h="519884">
                  <a:moveTo>
                    <a:pt x="0" y="0"/>
                  </a:moveTo>
                  <a:lnTo>
                    <a:pt x="4816592" y="0"/>
                  </a:lnTo>
                  <a:lnTo>
                    <a:pt x="4816592" y="519884"/>
                  </a:lnTo>
                  <a:lnTo>
                    <a:pt x="0" y="51988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38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435742" y="-3442596"/>
            <a:ext cx="5704515" cy="5853514"/>
          </a:xfrm>
          <a:custGeom>
            <a:avLst/>
            <a:gdLst/>
            <a:ahLst/>
            <a:cxnLst/>
            <a:rect l="l" t="t" r="r" b="b"/>
            <a:pathLst>
              <a:path w="5704515" h="5853514">
                <a:moveTo>
                  <a:pt x="0" y="0"/>
                </a:moveTo>
                <a:lnTo>
                  <a:pt x="5704516" y="0"/>
                </a:lnTo>
                <a:lnTo>
                  <a:pt x="5704516" y="5853514"/>
                </a:lnTo>
                <a:lnTo>
                  <a:pt x="0" y="5853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5479596" cy="5622720"/>
          </a:xfrm>
          <a:custGeom>
            <a:avLst/>
            <a:gdLst/>
            <a:ahLst/>
            <a:cxnLst/>
            <a:rect l="l" t="t" r="r" b="b"/>
            <a:pathLst>
              <a:path w="5479596" h="5622720">
                <a:moveTo>
                  <a:pt x="0" y="0"/>
                </a:moveTo>
                <a:lnTo>
                  <a:pt x="5479596" y="0"/>
                </a:lnTo>
                <a:lnTo>
                  <a:pt x="5479596" y="5622720"/>
                </a:lnTo>
                <a:lnTo>
                  <a:pt x="0" y="5622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555895" y="2279567"/>
          <a:ext cx="17221864" cy="7686729"/>
        </p:xfrm>
        <a:graphic>
          <a:graphicData uri="http://schemas.openxmlformats.org/drawingml/2006/table">
            <a:tbl>
              <a:tblPr/>
              <a:tblGrid>
                <a:gridCol w="2460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0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0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0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60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02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60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37346"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875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7346"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7346"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7346"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7346"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5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Group 9"/>
          <p:cNvGrpSpPr/>
          <p:nvPr/>
        </p:nvGrpSpPr>
        <p:grpSpPr>
          <a:xfrm>
            <a:off x="3029596" y="2734300"/>
            <a:ext cx="4805690" cy="471324"/>
            <a:chOff x="0" y="0"/>
            <a:chExt cx="1265696" cy="1241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5696" cy="124135"/>
            </a:xfrm>
            <a:custGeom>
              <a:avLst/>
              <a:gdLst/>
              <a:ahLst/>
              <a:cxnLst/>
              <a:rect l="l" t="t" r="r" b="b"/>
              <a:pathLst>
                <a:path w="1265696" h="124135">
                  <a:moveTo>
                    <a:pt x="62067" y="0"/>
                  </a:moveTo>
                  <a:lnTo>
                    <a:pt x="1203629" y="0"/>
                  </a:lnTo>
                  <a:cubicBezTo>
                    <a:pt x="1237908" y="0"/>
                    <a:pt x="1265696" y="27788"/>
                    <a:pt x="1265696" y="62067"/>
                  </a:cubicBezTo>
                  <a:lnTo>
                    <a:pt x="1265696" y="62067"/>
                  </a:lnTo>
                  <a:cubicBezTo>
                    <a:pt x="1265696" y="96346"/>
                    <a:pt x="1237908" y="124135"/>
                    <a:pt x="1203629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65696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專題題目構思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245319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行程表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29121" y="2363293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09815" y="2363293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87969" y="2363293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66122" y="2363293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44275" y="2363293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522429" y="2363293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00972" y="3885278"/>
            <a:ext cx="143702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81666" y="3885278"/>
            <a:ext cx="143702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59820" y="3885278"/>
            <a:ext cx="143702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37973" y="3885278"/>
            <a:ext cx="143702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16126" y="3885278"/>
            <a:ext cx="143702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594280" y="3885278"/>
            <a:ext cx="143702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2819" y="3885278"/>
            <a:ext cx="143702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02242" y="5405353"/>
            <a:ext cx="143702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11086" y="5405353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89239" y="5405353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67392" y="5405353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45546" y="5405353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523699" y="5405353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4089" y="5405353"/>
            <a:ext cx="143702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29121" y="6925429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609815" y="6925429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17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087969" y="6925429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18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66122" y="6925429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19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44275" y="6925429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522429" y="6925429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50968" y="6925429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131662" y="8445504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612356" y="8445504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090510" y="8445504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53509" y="8445504"/>
            <a:ext cx="287403" cy="35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054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22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3029596" y="3205624"/>
            <a:ext cx="2402845" cy="471324"/>
            <a:chOff x="0" y="0"/>
            <a:chExt cx="632848" cy="12413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2848" cy="124135"/>
            </a:xfrm>
            <a:custGeom>
              <a:avLst/>
              <a:gdLst/>
              <a:ahLst/>
              <a:cxnLst/>
              <a:rect l="l" t="t" r="r" b="b"/>
              <a:pathLst>
                <a:path w="632848" h="124135">
                  <a:moveTo>
                    <a:pt x="62067" y="0"/>
                  </a:moveTo>
                  <a:lnTo>
                    <a:pt x="570781" y="0"/>
                  </a:lnTo>
                  <a:cubicBezTo>
                    <a:pt x="605060" y="0"/>
                    <a:pt x="632848" y="27788"/>
                    <a:pt x="632848" y="62067"/>
                  </a:cubicBezTo>
                  <a:lnTo>
                    <a:pt x="632848" y="62067"/>
                  </a:lnTo>
                  <a:cubicBezTo>
                    <a:pt x="632848" y="96346"/>
                    <a:pt x="605060" y="124135"/>
                    <a:pt x="570781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632848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專題題目構思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036936" y="2717757"/>
            <a:ext cx="4805690" cy="471324"/>
            <a:chOff x="0" y="0"/>
            <a:chExt cx="1265696" cy="12413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265696" cy="124135"/>
            </a:xfrm>
            <a:custGeom>
              <a:avLst/>
              <a:gdLst/>
              <a:ahLst/>
              <a:cxnLst/>
              <a:rect l="l" t="t" r="r" b="b"/>
              <a:pathLst>
                <a:path w="1265696" h="124135">
                  <a:moveTo>
                    <a:pt x="62067" y="0"/>
                  </a:moveTo>
                  <a:lnTo>
                    <a:pt x="1203629" y="0"/>
                  </a:lnTo>
                  <a:cubicBezTo>
                    <a:pt x="1237908" y="0"/>
                    <a:pt x="1265696" y="27788"/>
                    <a:pt x="1265696" y="62067"/>
                  </a:cubicBezTo>
                  <a:lnTo>
                    <a:pt x="1265696" y="62067"/>
                  </a:lnTo>
                  <a:cubicBezTo>
                    <a:pt x="1265696" y="96346"/>
                    <a:pt x="1237908" y="124135"/>
                    <a:pt x="1203629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1265696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網頁架構規劃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5609815" y="3215149"/>
            <a:ext cx="2225470" cy="471324"/>
            <a:chOff x="0" y="0"/>
            <a:chExt cx="586132" cy="12413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86132" cy="124135"/>
            </a:xfrm>
            <a:custGeom>
              <a:avLst/>
              <a:gdLst/>
              <a:ahLst/>
              <a:cxnLst/>
              <a:rect l="l" t="t" r="r" b="b"/>
              <a:pathLst>
                <a:path w="586132" h="124135">
                  <a:moveTo>
                    <a:pt x="62067" y="0"/>
                  </a:moveTo>
                  <a:lnTo>
                    <a:pt x="524065" y="0"/>
                  </a:lnTo>
                  <a:cubicBezTo>
                    <a:pt x="558344" y="0"/>
                    <a:pt x="586132" y="27788"/>
                    <a:pt x="586132" y="62067"/>
                  </a:cubicBezTo>
                  <a:lnTo>
                    <a:pt x="586132" y="62067"/>
                  </a:lnTo>
                  <a:cubicBezTo>
                    <a:pt x="586132" y="96346"/>
                    <a:pt x="558344" y="124135"/>
                    <a:pt x="524065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586132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網頁架構規劃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972068" y="2717757"/>
            <a:ext cx="2249131" cy="471324"/>
            <a:chOff x="0" y="0"/>
            <a:chExt cx="592364" cy="12413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7A756E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頁首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8087969" y="3215149"/>
            <a:ext cx="7133231" cy="471324"/>
            <a:chOff x="0" y="0"/>
            <a:chExt cx="1878711" cy="12413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878711" cy="124135"/>
            </a:xfrm>
            <a:custGeom>
              <a:avLst/>
              <a:gdLst/>
              <a:ahLst/>
              <a:cxnLst/>
              <a:rect l="l" t="t" r="r" b="b"/>
              <a:pathLst>
                <a:path w="1878711" h="124135">
                  <a:moveTo>
                    <a:pt x="55352" y="0"/>
                  </a:moveTo>
                  <a:lnTo>
                    <a:pt x="1823359" y="0"/>
                  </a:lnTo>
                  <a:cubicBezTo>
                    <a:pt x="1853929" y="0"/>
                    <a:pt x="1878711" y="24782"/>
                    <a:pt x="1878711" y="55352"/>
                  </a:cubicBezTo>
                  <a:lnTo>
                    <a:pt x="1878711" y="68783"/>
                  </a:lnTo>
                  <a:cubicBezTo>
                    <a:pt x="1878711" y="99353"/>
                    <a:pt x="1853929" y="124135"/>
                    <a:pt x="1823359" y="124135"/>
                  </a:cubicBezTo>
                  <a:lnTo>
                    <a:pt x="55352" y="124135"/>
                  </a:lnTo>
                  <a:cubicBezTo>
                    <a:pt x="24782" y="124135"/>
                    <a:pt x="0" y="99353"/>
                    <a:pt x="0" y="68783"/>
                  </a:cubicBezTo>
                  <a:lnTo>
                    <a:pt x="0" y="55352"/>
                  </a:lnTo>
                  <a:cubicBezTo>
                    <a:pt x="0" y="24782"/>
                    <a:pt x="24782" y="0"/>
                    <a:pt x="55352" y="0"/>
                  </a:cubicBezTo>
                  <a:close/>
                </a:path>
              </a:pathLst>
            </a:custGeom>
            <a:solidFill>
              <a:srgbClr val="7A756E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1878711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頁首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3106452" y="4252828"/>
            <a:ext cx="2249131" cy="471324"/>
            <a:chOff x="0" y="0"/>
            <a:chExt cx="592364" cy="12413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DA481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輪播圖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5586154" y="8813055"/>
            <a:ext cx="2249131" cy="471324"/>
            <a:chOff x="0" y="0"/>
            <a:chExt cx="592364" cy="124135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7A756E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PPT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5586154" y="9293903"/>
            <a:ext cx="2249131" cy="471324"/>
            <a:chOff x="0" y="0"/>
            <a:chExt cx="592364" cy="124135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7A756E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PPT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5557580" y="4288683"/>
            <a:ext cx="2249131" cy="471324"/>
            <a:chOff x="0" y="0"/>
            <a:chExt cx="592364" cy="12413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D9F55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導覽列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6722550" y="4848305"/>
            <a:ext cx="2249131" cy="471324"/>
            <a:chOff x="0" y="0"/>
            <a:chExt cx="592364" cy="124135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D9F55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導覽列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7988999" y="4271878"/>
            <a:ext cx="4805690" cy="471324"/>
            <a:chOff x="0" y="0"/>
            <a:chExt cx="1265696" cy="124135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265696" cy="124135"/>
            </a:xfrm>
            <a:custGeom>
              <a:avLst/>
              <a:gdLst/>
              <a:ahLst/>
              <a:cxnLst/>
              <a:rect l="l" t="t" r="r" b="b"/>
              <a:pathLst>
                <a:path w="1265696" h="124135">
                  <a:moveTo>
                    <a:pt x="62067" y="0"/>
                  </a:moveTo>
                  <a:lnTo>
                    <a:pt x="1203629" y="0"/>
                  </a:lnTo>
                  <a:cubicBezTo>
                    <a:pt x="1237908" y="0"/>
                    <a:pt x="1265696" y="27788"/>
                    <a:pt x="1265696" y="62067"/>
                  </a:cubicBezTo>
                  <a:lnTo>
                    <a:pt x="1265696" y="62067"/>
                  </a:lnTo>
                  <a:cubicBezTo>
                    <a:pt x="1265696" y="96346"/>
                    <a:pt x="1237908" y="124135"/>
                    <a:pt x="1203629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ABABAB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47625"/>
              <a:ext cx="1265696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商品卡片   購物車功能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9009782" y="4848305"/>
            <a:ext cx="6211418" cy="471324"/>
            <a:chOff x="0" y="0"/>
            <a:chExt cx="1635929" cy="124135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635929" cy="124135"/>
            </a:xfrm>
            <a:custGeom>
              <a:avLst/>
              <a:gdLst/>
              <a:ahLst/>
              <a:cxnLst/>
              <a:rect l="l" t="t" r="r" b="b"/>
              <a:pathLst>
                <a:path w="1635929" h="124135">
                  <a:moveTo>
                    <a:pt x="62067" y="0"/>
                  </a:moveTo>
                  <a:lnTo>
                    <a:pt x="1573862" y="0"/>
                  </a:lnTo>
                  <a:cubicBezTo>
                    <a:pt x="1608141" y="0"/>
                    <a:pt x="1635929" y="27788"/>
                    <a:pt x="1635929" y="62067"/>
                  </a:cubicBezTo>
                  <a:lnTo>
                    <a:pt x="1635929" y="62067"/>
                  </a:lnTo>
                  <a:cubicBezTo>
                    <a:pt x="1635929" y="96346"/>
                    <a:pt x="1608141" y="124135"/>
                    <a:pt x="1573862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ABABAB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47625"/>
              <a:ext cx="1635929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商品卡片   購物車功能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2972068" y="4288683"/>
            <a:ext cx="2249131" cy="471324"/>
            <a:chOff x="0" y="0"/>
            <a:chExt cx="592364" cy="124135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7A756E"/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頁首功能完善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5577182" y="5757778"/>
            <a:ext cx="2290737" cy="471324"/>
            <a:chOff x="0" y="0"/>
            <a:chExt cx="603322" cy="124135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603322" cy="124135"/>
            </a:xfrm>
            <a:custGeom>
              <a:avLst/>
              <a:gdLst/>
              <a:ahLst/>
              <a:cxnLst/>
              <a:rect l="l" t="t" r="r" b="b"/>
              <a:pathLst>
                <a:path w="603322" h="124135">
                  <a:moveTo>
                    <a:pt x="62067" y="0"/>
                  </a:moveTo>
                  <a:lnTo>
                    <a:pt x="541254" y="0"/>
                  </a:lnTo>
                  <a:cubicBezTo>
                    <a:pt x="575533" y="0"/>
                    <a:pt x="603322" y="27788"/>
                    <a:pt x="603322" y="62067"/>
                  </a:cubicBezTo>
                  <a:lnTo>
                    <a:pt x="603322" y="62067"/>
                  </a:lnTo>
                  <a:cubicBezTo>
                    <a:pt x="603322" y="96346"/>
                    <a:pt x="575533" y="124135"/>
                    <a:pt x="541254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0" y="-47625"/>
              <a:ext cx="603322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結帳畫面架構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3563390" y="6262385"/>
            <a:ext cx="1684809" cy="471324"/>
            <a:chOff x="0" y="0"/>
            <a:chExt cx="443736" cy="124135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443736" cy="124135"/>
            </a:xfrm>
            <a:custGeom>
              <a:avLst/>
              <a:gdLst/>
              <a:ahLst/>
              <a:cxnLst/>
              <a:rect l="l" t="t" r="r" b="b"/>
              <a:pathLst>
                <a:path w="443736" h="124135">
                  <a:moveTo>
                    <a:pt x="62067" y="0"/>
                  </a:moveTo>
                  <a:lnTo>
                    <a:pt x="381669" y="0"/>
                  </a:lnTo>
                  <a:cubicBezTo>
                    <a:pt x="415947" y="0"/>
                    <a:pt x="443736" y="27788"/>
                    <a:pt x="443736" y="62067"/>
                  </a:cubicBezTo>
                  <a:lnTo>
                    <a:pt x="443736" y="62067"/>
                  </a:lnTo>
                  <a:cubicBezTo>
                    <a:pt x="443736" y="96346"/>
                    <a:pt x="415947" y="124135"/>
                    <a:pt x="381669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3B5A9"/>
            </a:solidFill>
          </p:spPr>
        </p:sp>
        <p:sp>
          <p:nvSpPr>
            <p:cNvPr id="88" name="TextBox 88"/>
            <p:cNvSpPr txBox="1"/>
            <p:nvPr/>
          </p:nvSpPr>
          <p:spPr>
            <a:xfrm>
              <a:off x="0" y="-47625"/>
              <a:ext cx="443736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結帳畫面架構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7988999" y="5762486"/>
            <a:ext cx="7232201" cy="471324"/>
            <a:chOff x="0" y="0"/>
            <a:chExt cx="1904777" cy="124135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904777" cy="124135"/>
            </a:xfrm>
            <a:custGeom>
              <a:avLst/>
              <a:gdLst/>
              <a:ahLst/>
              <a:cxnLst/>
              <a:rect l="l" t="t" r="r" b="b"/>
              <a:pathLst>
                <a:path w="1904777" h="124135">
                  <a:moveTo>
                    <a:pt x="54594" y="0"/>
                  </a:moveTo>
                  <a:lnTo>
                    <a:pt x="1850183" y="0"/>
                  </a:lnTo>
                  <a:cubicBezTo>
                    <a:pt x="1880334" y="0"/>
                    <a:pt x="1904777" y="24443"/>
                    <a:pt x="1904777" y="54594"/>
                  </a:cubicBezTo>
                  <a:lnTo>
                    <a:pt x="1904777" y="69540"/>
                  </a:lnTo>
                  <a:cubicBezTo>
                    <a:pt x="1904777" y="99692"/>
                    <a:pt x="1880334" y="124135"/>
                    <a:pt x="1850183" y="124135"/>
                  </a:cubicBezTo>
                  <a:lnTo>
                    <a:pt x="54594" y="124135"/>
                  </a:lnTo>
                  <a:cubicBezTo>
                    <a:pt x="24443" y="124135"/>
                    <a:pt x="0" y="99692"/>
                    <a:pt x="0" y="69540"/>
                  </a:cubicBezTo>
                  <a:lnTo>
                    <a:pt x="0" y="54594"/>
                  </a:lnTo>
                  <a:cubicBezTo>
                    <a:pt x="0" y="24443"/>
                    <a:pt x="24443" y="0"/>
                    <a:pt x="54594" y="0"/>
                  </a:cubicBezTo>
                  <a:close/>
                </a:path>
              </a:pathLst>
            </a:custGeom>
            <a:solidFill>
              <a:srgbClr val="E6C2B9"/>
            </a:solidFill>
          </p:spPr>
        </p:sp>
        <p:sp>
          <p:nvSpPr>
            <p:cNvPr id="91" name="TextBox 91"/>
            <p:cNvSpPr txBox="1"/>
            <p:nvPr/>
          </p:nvSpPr>
          <p:spPr>
            <a:xfrm>
              <a:off x="0" y="-47625"/>
              <a:ext cx="1904777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結帳畫面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6722550" y="7277244"/>
            <a:ext cx="4994280" cy="471324"/>
            <a:chOff x="0" y="0"/>
            <a:chExt cx="1315366" cy="124135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315366" cy="124135"/>
            </a:xfrm>
            <a:custGeom>
              <a:avLst/>
              <a:gdLst/>
              <a:ahLst/>
              <a:cxnLst/>
              <a:rect l="l" t="t" r="r" b="b"/>
              <a:pathLst>
                <a:path w="1315366" h="124135">
                  <a:moveTo>
                    <a:pt x="62067" y="0"/>
                  </a:moveTo>
                  <a:lnTo>
                    <a:pt x="1253299" y="0"/>
                  </a:lnTo>
                  <a:cubicBezTo>
                    <a:pt x="1287577" y="0"/>
                    <a:pt x="1315366" y="27788"/>
                    <a:pt x="1315366" y="62067"/>
                  </a:cubicBezTo>
                  <a:lnTo>
                    <a:pt x="1315366" y="62067"/>
                  </a:lnTo>
                  <a:cubicBezTo>
                    <a:pt x="1315366" y="96346"/>
                    <a:pt x="1287577" y="124135"/>
                    <a:pt x="1253299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DA481"/>
            </a:solidFill>
          </p:spPr>
        </p:sp>
        <p:sp>
          <p:nvSpPr>
            <p:cNvPr id="94" name="TextBox 94"/>
            <p:cNvSpPr txBox="1"/>
            <p:nvPr/>
          </p:nvSpPr>
          <p:spPr>
            <a:xfrm>
              <a:off x="0" y="-47625"/>
              <a:ext cx="1315366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優化程式碼</a:t>
              </a:r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0439780" y="7850028"/>
            <a:ext cx="2249131" cy="471324"/>
            <a:chOff x="0" y="0"/>
            <a:chExt cx="592364" cy="124135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DA481"/>
            </a:solidFill>
          </p:spPr>
        </p:sp>
        <p:sp>
          <p:nvSpPr>
            <p:cNvPr id="97" name="TextBox 97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優化程式碼</a:t>
              </a:r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1716831" y="7229477"/>
            <a:ext cx="3531369" cy="519950"/>
            <a:chOff x="0" y="0"/>
            <a:chExt cx="930072" cy="136942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930072" cy="136942"/>
            </a:xfrm>
            <a:custGeom>
              <a:avLst/>
              <a:gdLst/>
              <a:ahLst/>
              <a:cxnLst/>
              <a:rect l="l" t="t" r="r" b="b"/>
              <a:pathLst>
                <a:path w="930072" h="136942">
                  <a:moveTo>
                    <a:pt x="68471" y="0"/>
                  </a:moveTo>
                  <a:lnTo>
                    <a:pt x="861602" y="0"/>
                  </a:lnTo>
                  <a:cubicBezTo>
                    <a:pt x="879761" y="0"/>
                    <a:pt x="897177" y="7214"/>
                    <a:pt x="910018" y="20055"/>
                  </a:cubicBezTo>
                  <a:cubicBezTo>
                    <a:pt x="922859" y="32895"/>
                    <a:pt x="930072" y="50311"/>
                    <a:pt x="930072" y="68471"/>
                  </a:cubicBezTo>
                  <a:lnTo>
                    <a:pt x="930072" y="68471"/>
                  </a:lnTo>
                  <a:cubicBezTo>
                    <a:pt x="930072" y="106286"/>
                    <a:pt x="899417" y="136942"/>
                    <a:pt x="861602" y="136942"/>
                  </a:cubicBezTo>
                  <a:lnTo>
                    <a:pt x="68471" y="136942"/>
                  </a:lnTo>
                  <a:cubicBezTo>
                    <a:pt x="30655" y="136942"/>
                    <a:pt x="0" y="106286"/>
                    <a:pt x="0" y="68471"/>
                  </a:cubicBezTo>
                  <a:lnTo>
                    <a:pt x="0" y="68471"/>
                  </a:lnTo>
                  <a:cubicBezTo>
                    <a:pt x="0" y="30655"/>
                    <a:pt x="30655" y="0"/>
                    <a:pt x="68471" y="0"/>
                  </a:cubicBezTo>
                  <a:close/>
                </a:path>
              </a:pathLst>
            </a:custGeom>
            <a:solidFill>
              <a:srgbClr val="BD9F55"/>
            </a:solidFill>
          </p:spPr>
        </p:sp>
        <p:sp>
          <p:nvSpPr>
            <p:cNvPr id="100" name="TextBox 100"/>
            <p:cNvSpPr txBox="1"/>
            <p:nvPr/>
          </p:nvSpPr>
          <p:spPr>
            <a:xfrm>
              <a:off x="0" y="-47625"/>
              <a:ext cx="930072" cy="184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RWD</a:t>
              </a:r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12972068" y="7850028"/>
            <a:ext cx="2249131" cy="471324"/>
            <a:chOff x="0" y="0"/>
            <a:chExt cx="592364" cy="124135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D9F55"/>
            </a:solidFill>
          </p:spPr>
        </p:sp>
        <p:sp>
          <p:nvSpPr>
            <p:cNvPr id="103" name="TextBox 103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RWD</a:t>
              </a:r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3131662" y="9351053"/>
            <a:ext cx="2249131" cy="471324"/>
            <a:chOff x="0" y="0"/>
            <a:chExt cx="592364" cy="124135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D9F55"/>
            </a:solidFill>
          </p:spPr>
        </p:sp>
        <p:sp>
          <p:nvSpPr>
            <p:cNvPr id="106" name="TextBox 106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RWD</a:t>
              </a:r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3131662" y="8822580"/>
            <a:ext cx="2249131" cy="471324"/>
            <a:chOff x="0" y="0"/>
            <a:chExt cx="592364" cy="124135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D9F55"/>
            </a:solidFill>
          </p:spPr>
        </p:sp>
        <p:sp>
          <p:nvSpPr>
            <p:cNvPr id="109" name="TextBox 109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RWD</a:t>
              </a:r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3202242" y="7292979"/>
            <a:ext cx="3520308" cy="471324"/>
            <a:chOff x="0" y="0"/>
            <a:chExt cx="927159" cy="124135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927159" cy="124135"/>
            </a:xfrm>
            <a:custGeom>
              <a:avLst/>
              <a:gdLst/>
              <a:ahLst/>
              <a:cxnLst/>
              <a:rect l="l" t="t" r="r" b="b"/>
              <a:pathLst>
                <a:path w="927159" h="124135">
                  <a:moveTo>
                    <a:pt x="62067" y="0"/>
                  </a:moveTo>
                  <a:lnTo>
                    <a:pt x="865092" y="0"/>
                  </a:lnTo>
                  <a:cubicBezTo>
                    <a:pt x="899371" y="0"/>
                    <a:pt x="927159" y="27788"/>
                    <a:pt x="927159" y="62067"/>
                  </a:cubicBezTo>
                  <a:lnTo>
                    <a:pt x="927159" y="62067"/>
                  </a:lnTo>
                  <a:cubicBezTo>
                    <a:pt x="927159" y="96346"/>
                    <a:pt x="899371" y="124135"/>
                    <a:pt x="865092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E6C2B9"/>
            </a:solidFill>
          </p:spPr>
        </p:sp>
        <p:sp>
          <p:nvSpPr>
            <p:cNvPr id="112" name="TextBox 112"/>
            <p:cNvSpPr txBox="1"/>
            <p:nvPr/>
          </p:nvSpPr>
          <p:spPr>
            <a:xfrm>
              <a:off x="0" y="-47625"/>
              <a:ext cx="927159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結帳畫面</a:t>
              </a:r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3106452" y="4848305"/>
            <a:ext cx="3575693" cy="471324"/>
            <a:chOff x="0" y="0"/>
            <a:chExt cx="941746" cy="124135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941746" cy="124135"/>
            </a:xfrm>
            <a:custGeom>
              <a:avLst/>
              <a:gdLst/>
              <a:ahLst/>
              <a:cxnLst/>
              <a:rect l="l" t="t" r="r" b="b"/>
              <a:pathLst>
                <a:path w="941746" h="124135">
                  <a:moveTo>
                    <a:pt x="62067" y="0"/>
                  </a:moveTo>
                  <a:lnTo>
                    <a:pt x="879679" y="0"/>
                  </a:lnTo>
                  <a:cubicBezTo>
                    <a:pt x="913958" y="0"/>
                    <a:pt x="941746" y="27788"/>
                    <a:pt x="941746" y="62067"/>
                  </a:cubicBezTo>
                  <a:lnTo>
                    <a:pt x="941746" y="62067"/>
                  </a:lnTo>
                  <a:cubicBezTo>
                    <a:pt x="941746" y="96346"/>
                    <a:pt x="913958" y="124135"/>
                    <a:pt x="879679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BDA481"/>
            </a:solidFill>
          </p:spPr>
        </p:sp>
        <p:sp>
          <p:nvSpPr>
            <p:cNvPr id="115" name="TextBox 115"/>
            <p:cNvSpPr txBox="1"/>
            <p:nvPr/>
          </p:nvSpPr>
          <p:spPr>
            <a:xfrm>
              <a:off x="0" y="-47625"/>
              <a:ext cx="941746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輪播圖</a:t>
              </a:r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3200972" y="7850028"/>
            <a:ext cx="7056931" cy="471324"/>
            <a:chOff x="0" y="0"/>
            <a:chExt cx="1858616" cy="124135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1858616" cy="124135"/>
            </a:xfrm>
            <a:custGeom>
              <a:avLst/>
              <a:gdLst/>
              <a:ahLst/>
              <a:cxnLst/>
              <a:rect l="l" t="t" r="r" b="b"/>
              <a:pathLst>
                <a:path w="1858616" h="124135">
                  <a:moveTo>
                    <a:pt x="55950" y="0"/>
                  </a:moveTo>
                  <a:lnTo>
                    <a:pt x="1802665" y="0"/>
                  </a:lnTo>
                  <a:cubicBezTo>
                    <a:pt x="1817504" y="0"/>
                    <a:pt x="1831735" y="5895"/>
                    <a:pt x="1842228" y="16387"/>
                  </a:cubicBezTo>
                  <a:cubicBezTo>
                    <a:pt x="1852721" y="26880"/>
                    <a:pt x="1858616" y="41111"/>
                    <a:pt x="1858616" y="55950"/>
                  </a:cubicBezTo>
                  <a:lnTo>
                    <a:pt x="1858616" y="68184"/>
                  </a:lnTo>
                  <a:cubicBezTo>
                    <a:pt x="1858616" y="99085"/>
                    <a:pt x="1833566" y="124135"/>
                    <a:pt x="1802665" y="124135"/>
                  </a:cubicBezTo>
                  <a:lnTo>
                    <a:pt x="55950" y="124135"/>
                  </a:lnTo>
                  <a:cubicBezTo>
                    <a:pt x="25050" y="124135"/>
                    <a:pt x="0" y="99085"/>
                    <a:pt x="0" y="68184"/>
                  </a:cubicBezTo>
                  <a:lnTo>
                    <a:pt x="0" y="55950"/>
                  </a:lnTo>
                  <a:cubicBezTo>
                    <a:pt x="0" y="25050"/>
                    <a:pt x="25050" y="0"/>
                    <a:pt x="55950" y="0"/>
                  </a:cubicBezTo>
                  <a:close/>
                </a:path>
              </a:pathLst>
            </a:custGeom>
            <a:solidFill>
              <a:srgbClr val="E6C2B9"/>
            </a:solidFill>
          </p:spPr>
        </p:sp>
        <p:sp>
          <p:nvSpPr>
            <p:cNvPr id="118" name="TextBox 118"/>
            <p:cNvSpPr txBox="1"/>
            <p:nvPr/>
          </p:nvSpPr>
          <p:spPr>
            <a:xfrm>
              <a:off x="0" y="-47625"/>
              <a:ext cx="1858616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結帳畫面</a:t>
              </a:r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6917695" y="6262385"/>
            <a:ext cx="6564820" cy="471324"/>
            <a:chOff x="0" y="0"/>
            <a:chExt cx="1729006" cy="124135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1729006" cy="124135"/>
            </a:xfrm>
            <a:custGeom>
              <a:avLst/>
              <a:gdLst/>
              <a:ahLst/>
              <a:cxnLst/>
              <a:rect l="l" t="t" r="r" b="b"/>
              <a:pathLst>
                <a:path w="1729006" h="124135">
                  <a:moveTo>
                    <a:pt x="60145" y="0"/>
                  </a:moveTo>
                  <a:lnTo>
                    <a:pt x="1668862" y="0"/>
                  </a:lnTo>
                  <a:cubicBezTo>
                    <a:pt x="1702078" y="0"/>
                    <a:pt x="1729006" y="26928"/>
                    <a:pt x="1729006" y="60145"/>
                  </a:cubicBezTo>
                  <a:lnTo>
                    <a:pt x="1729006" y="63990"/>
                  </a:lnTo>
                  <a:cubicBezTo>
                    <a:pt x="1729006" y="97207"/>
                    <a:pt x="1702078" y="124135"/>
                    <a:pt x="1668862" y="124135"/>
                  </a:cubicBezTo>
                  <a:lnTo>
                    <a:pt x="60145" y="124135"/>
                  </a:lnTo>
                  <a:cubicBezTo>
                    <a:pt x="26928" y="124135"/>
                    <a:pt x="0" y="97207"/>
                    <a:pt x="0" y="63990"/>
                  </a:cubicBezTo>
                  <a:lnTo>
                    <a:pt x="0" y="60145"/>
                  </a:lnTo>
                  <a:cubicBezTo>
                    <a:pt x="0" y="26928"/>
                    <a:pt x="26928" y="0"/>
                    <a:pt x="60145" y="0"/>
                  </a:cubicBezTo>
                  <a:close/>
                </a:path>
              </a:pathLst>
            </a:custGeom>
            <a:solidFill>
              <a:srgbClr val="7A756E"/>
            </a:solidFill>
          </p:spPr>
        </p:sp>
        <p:sp>
          <p:nvSpPr>
            <p:cNvPr id="121" name="TextBox 121"/>
            <p:cNvSpPr txBox="1"/>
            <p:nvPr/>
          </p:nvSpPr>
          <p:spPr>
            <a:xfrm>
              <a:off x="0" y="-47625"/>
              <a:ext cx="1729006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頁首功能完善</a:t>
              </a:r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3106452" y="6291852"/>
            <a:ext cx="3735042" cy="471324"/>
            <a:chOff x="0" y="0"/>
            <a:chExt cx="983715" cy="124135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983715" cy="124135"/>
            </a:xfrm>
            <a:custGeom>
              <a:avLst/>
              <a:gdLst/>
              <a:ahLst/>
              <a:cxnLst/>
              <a:rect l="l" t="t" r="r" b="b"/>
              <a:pathLst>
                <a:path w="983715" h="124135">
                  <a:moveTo>
                    <a:pt x="62067" y="0"/>
                  </a:moveTo>
                  <a:lnTo>
                    <a:pt x="921648" y="0"/>
                  </a:lnTo>
                  <a:cubicBezTo>
                    <a:pt x="955926" y="0"/>
                    <a:pt x="983715" y="27788"/>
                    <a:pt x="983715" y="62067"/>
                  </a:cubicBezTo>
                  <a:lnTo>
                    <a:pt x="983715" y="62067"/>
                  </a:lnTo>
                  <a:cubicBezTo>
                    <a:pt x="983715" y="96346"/>
                    <a:pt x="955926" y="124135"/>
                    <a:pt x="921648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ABABAB"/>
            </a:solidFill>
          </p:spPr>
        </p:sp>
        <p:sp>
          <p:nvSpPr>
            <p:cNvPr id="124" name="TextBox 124"/>
            <p:cNvSpPr txBox="1"/>
            <p:nvPr/>
          </p:nvSpPr>
          <p:spPr>
            <a:xfrm>
              <a:off x="0" y="-47625"/>
              <a:ext cx="983715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商品卡片   購物車功能</a:t>
              </a:r>
            </a:p>
          </p:txBody>
        </p:sp>
      </p:grpSp>
      <p:grpSp>
        <p:nvGrpSpPr>
          <p:cNvPr id="125" name="Group 125"/>
          <p:cNvGrpSpPr/>
          <p:nvPr/>
        </p:nvGrpSpPr>
        <p:grpSpPr>
          <a:xfrm>
            <a:off x="3131662" y="5757778"/>
            <a:ext cx="2249131" cy="471324"/>
            <a:chOff x="0" y="0"/>
            <a:chExt cx="592364" cy="124135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592364" cy="124135"/>
            </a:xfrm>
            <a:custGeom>
              <a:avLst/>
              <a:gdLst/>
              <a:ahLst/>
              <a:cxnLst/>
              <a:rect l="l" t="t" r="r" b="b"/>
              <a:pathLst>
                <a:path w="592364" h="124135">
                  <a:moveTo>
                    <a:pt x="62067" y="0"/>
                  </a:moveTo>
                  <a:lnTo>
                    <a:pt x="530297" y="0"/>
                  </a:lnTo>
                  <a:cubicBezTo>
                    <a:pt x="564575" y="0"/>
                    <a:pt x="592364" y="27788"/>
                    <a:pt x="592364" y="62067"/>
                  </a:cubicBezTo>
                  <a:lnTo>
                    <a:pt x="592364" y="62067"/>
                  </a:lnTo>
                  <a:cubicBezTo>
                    <a:pt x="592364" y="96346"/>
                    <a:pt x="564575" y="124135"/>
                    <a:pt x="530297" y="124135"/>
                  </a:cubicBezTo>
                  <a:lnTo>
                    <a:pt x="62067" y="124135"/>
                  </a:lnTo>
                  <a:cubicBezTo>
                    <a:pt x="27788" y="124135"/>
                    <a:pt x="0" y="96346"/>
                    <a:pt x="0" y="62067"/>
                  </a:cubicBezTo>
                  <a:lnTo>
                    <a:pt x="0" y="62067"/>
                  </a:lnTo>
                  <a:cubicBezTo>
                    <a:pt x="0" y="27788"/>
                    <a:pt x="27788" y="0"/>
                    <a:pt x="62067" y="0"/>
                  </a:cubicBezTo>
                  <a:close/>
                </a:path>
              </a:pathLst>
            </a:custGeom>
            <a:solidFill>
              <a:srgbClr val="7A756E"/>
            </a:solidFill>
          </p:spPr>
        </p:sp>
        <p:sp>
          <p:nvSpPr>
            <p:cNvPr id="127" name="TextBox 127"/>
            <p:cNvSpPr txBox="1"/>
            <p:nvPr/>
          </p:nvSpPr>
          <p:spPr>
            <a:xfrm>
              <a:off x="0" y="-47625"/>
              <a:ext cx="592364" cy="171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6"/>
                </a:lnSpc>
              </a:pPr>
              <a:r>
                <a:rPr lang="en-US" sz="2054">
                  <a:solidFill>
                    <a:srgbClr val="FFFFFF"/>
                  </a:solidFill>
                  <a:latin typeface="WenQuanYi"/>
                  <a:ea typeface="WenQuanYi"/>
                  <a:cs typeface="WenQuanYi"/>
                  <a:sym typeface="WenQuanYi"/>
                </a:rPr>
                <a:t>頁首功能完善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9206" y="1920649"/>
            <a:ext cx="2091078" cy="3177052"/>
          </a:xfrm>
          <a:custGeom>
            <a:avLst/>
            <a:gdLst/>
            <a:ahLst/>
            <a:cxnLst/>
            <a:rect l="l" t="t" r="r" b="b"/>
            <a:pathLst>
              <a:path w="2091078" h="3177052">
                <a:moveTo>
                  <a:pt x="0" y="0"/>
                </a:moveTo>
                <a:lnTo>
                  <a:pt x="2091077" y="0"/>
                </a:lnTo>
                <a:lnTo>
                  <a:pt x="2091077" y="3177052"/>
                </a:lnTo>
                <a:lnTo>
                  <a:pt x="0" y="3177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0716" y="6850960"/>
            <a:ext cx="3204526" cy="11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244" spc="21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可以利用側邊欄的選單來去選擇所要找尋的商品類型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9451" y="5922497"/>
            <a:ext cx="3467055" cy="59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sz="3551" b="1" spc="348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選單</a:t>
            </a:r>
          </a:p>
        </p:txBody>
      </p:sp>
      <p:sp>
        <p:nvSpPr>
          <p:cNvPr id="12" name="Freeform 12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248619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b="1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27" name="Freeform 27"/>
          <p:cNvSpPr/>
          <p:nvPr/>
        </p:nvSpPr>
        <p:spPr>
          <a:xfrm rot="-10799999">
            <a:off x="-2729621" y="-7074240"/>
            <a:ext cx="7536373" cy="10521986"/>
          </a:xfrm>
          <a:custGeom>
            <a:avLst/>
            <a:gdLst/>
            <a:ahLst/>
            <a:cxnLst/>
            <a:rect l="l" t="t" r="r" b="b"/>
            <a:pathLst>
              <a:path w="7536373" h="10521986">
                <a:moveTo>
                  <a:pt x="0" y="0"/>
                </a:moveTo>
                <a:lnTo>
                  <a:pt x="7536372" y="0"/>
                </a:lnTo>
                <a:lnTo>
                  <a:pt x="7536372" y="10521986"/>
                </a:lnTo>
                <a:lnTo>
                  <a:pt x="0" y="105219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437675" y="88386"/>
            <a:ext cx="609414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功能介紹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47751" y="5922633"/>
            <a:ext cx="3467055" cy="59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sz="3551" b="1" spc="348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搜尋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679015" y="6850960"/>
            <a:ext cx="3204526" cy="76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244" spc="21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可以使用上方的搜尋欄去搜尋商品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033856" y="5922633"/>
            <a:ext cx="3467055" cy="59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sz="3551" spc="348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購物車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65120" y="6850960"/>
            <a:ext cx="3204526" cy="11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244" spc="21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商品加入購物車後可以打開購物車進行數量更改、商品移除以及結帳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88696" y="5922633"/>
            <a:ext cx="3467055" cy="59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sz="3551" spc="348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結帳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519960" y="6850960"/>
            <a:ext cx="3204526" cy="76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244" spc="21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確認商品明細以及輸入資料格式檢測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4088048" y="-825468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8"/>
                </a:lnTo>
                <a:lnTo>
                  <a:pt x="0" y="14342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40544" y="2552812"/>
            <a:ext cx="6072316" cy="1127881"/>
            <a:chOff x="0" y="0"/>
            <a:chExt cx="1672780" cy="3107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2780" cy="310705"/>
            </a:xfrm>
            <a:custGeom>
              <a:avLst/>
              <a:gdLst/>
              <a:ahLst/>
              <a:cxnLst/>
              <a:rect l="l" t="t" r="r" b="b"/>
              <a:pathLst>
                <a:path w="1672780" h="310705">
                  <a:moveTo>
                    <a:pt x="39524" y="0"/>
                  </a:moveTo>
                  <a:lnTo>
                    <a:pt x="1633256" y="0"/>
                  </a:lnTo>
                  <a:cubicBezTo>
                    <a:pt x="1655084" y="0"/>
                    <a:pt x="1672780" y="17695"/>
                    <a:pt x="1672780" y="39524"/>
                  </a:cubicBezTo>
                  <a:lnTo>
                    <a:pt x="1672780" y="271181"/>
                  </a:lnTo>
                  <a:cubicBezTo>
                    <a:pt x="1672780" y="281663"/>
                    <a:pt x="1668616" y="291716"/>
                    <a:pt x="1661203" y="299128"/>
                  </a:cubicBezTo>
                  <a:cubicBezTo>
                    <a:pt x="1653791" y="306541"/>
                    <a:pt x="1643738" y="310705"/>
                    <a:pt x="1633256" y="310705"/>
                  </a:cubicBezTo>
                  <a:lnTo>
                    <a:pt x="39524" y="310705"/>
                  </a:lnTo>
                  <a:cubicBezTo>
                    <a:pt x="17695" y="310705"/>
                    <a:pt x="0" y="293009"/>
                    <a:pt x="0" y="271181"/>
                  </a:cubicBezTo>
                  <a:lnTo>
                    <a:pt x="0" y="39524"/>
                  </a:lnTo>
                  <a:cubicBezTo>
                    <a:pt x="0" y="29041"/>
                    <a:pt x="4164" y="18988"/>
                    <a:pt x="11576" y="11576"/>
                  </a:cubicBezTo>
                  <a:cubicBezTo>
                    <a:pt x="18988" y="4164"/>
                    <a:pt x="29041" y="0"/>
                    <a:pt x="3952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72780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128368"/>
            <a:ext cx="15779538" cy="5838429"/>
          </a:xfrm>
          <a:custGeom>
            <a:avLst/>
            <a:gdLst/>
            <a:ahLst/>
            <a:cxnLst/>
            <a:rect l="l" t="t" r="r" b="b"/>
            <a:pathLst>
              <a:path w="15779538" h="5838429">
                <a:moveTo>
                  <a:pt x="0" y="0"/>
                </a:moveTo>
                <a:lnTo>
                  <a:pt x="15779538" y="0"/>
                </a:lnTo>
                <a:lnTo>
                  <a:pt x="15779538" y="5838429"/>
                </a:lnTo>
                <a:lnTo>
                  <a:pt x="0" y="583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510570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解決問題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9672" y="2785075"/>
            <a:ext cx="5294060" cy="60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5"/>
              </a:lnSpc>
              <a:spcBef>
                <a:spcPct val="0"/>
              </a:spcBef>
            </a:pPr>
            <a:r>
              <a:rPr lang="en-US" sz="3605" spc="353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商品排序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4088048" y="-825468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8"/>
                </a:lnTo>
                <a:lnTo>
                  <a:pt x="0" y="14342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40544" y="2552812"/>
            <a:ext cx="6072316" cy="1127881"/>
            <a:chOff x="0" y="0"/>
            <a:chExt cx="1672780" cy="3107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2780" cy="310705"/>
            </a:xfrm>
            <a:custGeom>
              <a:avLst/>
              <a:gdLst/>
              <a:ahLst/>
              <a:cxnLst/>
              <a:rect l="l" t="t" r="r" b="b"/>
              <a:pathLst>
                <a:path w="1672780" h="310705">
                  <a:moveTo>
                    <a:pt x="39524" y="0"/>
                  </a:moveTo>
                  <a:lnTo>
                    <a:pt x="1633256" y="0"/>
                  </a:lnTo>
                  <a:cubicBezTo>
                    <a:pt x="1655084" y="0"/>
                    <a:pt x="1672780" y="17695"/>
                    <a:pt x="1672780" y="39524"/>
                  </a:cubicBezTo>
                  <a:lnTo>
                    <a:pt x="1672780" y="271181"/>
                  </a:lnTo>
                  <a:cubicBezTo>
                    <a:pt x="1672780" y="281663"/>
                    <a:pt x="1668616" y="291716"/>
                    <a:pt x="1661203" y="299128"/>
                  </a:cubicBezTo>
                  <a:cubicBezTo>
                    <a:pt x="1653791" y="306541"/>
                    <a:pt x="1643738" y="310705"/>
                    <a:pt x="1633256" y="310705"/>
                  </a:cubicBezTo>
                  <a:lnTo>
                    <a:pt x="39524" y="310705"/>
                  </a:lnTo>
                  <a:cubicBezTo>
                    <a:pt x="17695" y="310705"/>
                    <a:pt x="0" y="293009"/>
                    <a:pt x="0" y="271181"/>
                  </a:cubicBezTo>
                  <a:lnTo>
                    <a:pt x="0" y="39524"/>
                  </a:lnTo>
                  <a:cubicBezTo>
                    <a:pt x="0" y="29041"/>
                    <a:pt x="4164" y="18988"/>
                    <a:pt x="11576" y="11576"/>
                  </a:cubicBezTo>
                  <a:cubicBezTo>
                    <a:pt x="18988" y="4164"/>
                    <a:pt x="29041" y="0"/>
                    <a:pt x="3952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72780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365784" y="3991410"/>
            <a:ext cx="11922216" cy="5976011"/>
          </a:xfrm>
          <a:custGeom>
            <a:avLst/>
            <a:gdLst/>
            <a:ahLst/>
            <a:cxnLst/>
            <a:rect l="l" t="t" r="r" b="b"/>
            <a:pathLst>
              <a:path w="11922216" h="5976011">
                <a:moveTo>
                  <a:pt x="0" y="0"/>
                </a:moveTo>
                <a:lnTo>
                  <a:pt x="11922216" y="0"/>
                </a:lnTo>
                <a:lnTo>
                  <a:pt x="11922216" y="5976010"/>
                </a:lnTo>
                <a:lnTo>
                  <a:pt x="0" y="5976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4147" y="3991410"/>
            <a:ext cx="5872067" cy="4984096"/>
          </a:xfrm>
          <a:custGeom>
            <a:avLst/>
            <a:gdLst/>
            <a:ahLst/>
            <a:cxnLst/>
            <a:rect l="l" t="t" r="r" b="b"/>
            <a:pathLst>
              <a:path w="5872067" h="4984096">
                <a:moveTo>
                  <a:pt x="0" y="0"/>
                </a:moveTo>
                <a:lnTo>
                  <a:pt x="5872067" y="0"/>
                </a:lnTo>
                <a:lnTo>
                  <a:pt x="5872067" y="4984096"/>
                </a:lnTo>
                <a:lnTo>
                  <a:pt x="0" y="4984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510570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解決問題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29672" y="2785075"/>
            <a:ext cx="5294060" cy="60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5"/>
              </a:lnSpc>
              <a:spcBef>
                <a:spcPct val="0"/>
              </a:spcBef>
            </a:pPr>
            <a:r>
              <a:rPr lang="en-US" sz="3605" spc="353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數據傳遞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4088048" y="-8254685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8"/>
                </a:lnTo>
                <a:lnTo>
                  <a:pt x="0" y="14342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40544" y="2552812"/>
            <a:ext cx="6072316" cy="1127881"/>
            <a:chOff x="0" y="0"/>
            <a:chExt cx="1672780" cy="3107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2780" cy="310705"/>
            </a:xfrm>
            <a:custGeom>
              <a:avLst/>
              <a:gdLst/>
              <a:ahLst/>
              <a:cxnLst/>
              <a:rect l="l" t="t" r="r" b="b"/>
              <a:pathLst>
                <a:path w="1672780" h="310705">
                  <a:moveTo>
                    <a:pt x="39524" y="0"/>
                  </a:moveTo>
                  <a:lnTo>
                    <a:pt x="1633256" y="0"/>
                  </a:lnTo>
                  <a:cubicBezTo>
                    <a:pt x="1655084" y="0"/>
                    <a:pt x="1672780" y="17695"/>
                    <a:pt x="1672780" y="39524"/>
                  </a:cubicBezTo>
                  <a:lnTo>
                    <a:pt x="1672780" y="271181"/>
                  </a:lnTo>
                  <a:cubicBezTo>
                    <a:pt x="1672780" y="281663"/>
                    <a:pt x="1668616" y="291716"/>
                    <a:pt x="1661203" y="299128"/>
                  </a:cubicBezTo>
                  <a:cubicBezTo>
                    <a:pt x="1653791" y="306541"/>
                    <a:pt x="1643738" y="310705"/>
                    <a:pt x="1633256" y="310705"/>
                  </a:cubicBezTo>
                  <a:lnTo>
                    <a:pt x="39524" y="310705"/>
                  </a:lnTo>
                  <a:cubicBezTo>
                    <a:pt x="17695" y="310705"/>
                    <a:pt x="0" y="293009"/>
                    <a:pt x="0" y="271181"/>
                  </a:cubicBezTo>
                  <a:lnTo>
                    <a:pt x="0" y="39524"/>
                  </a:lnTo>
                  <a:cubicBezTo>
                    <a:pt x="0" y="29041"/>
                    <a:pt x="4164" y="18988"/>
                    <a:pt x="11576" y="11576"/>
                  </a:cubicBezTo>
                  <a:cubicBezTo>
                    <a:pt x="18988" y="4164"/>
                    <a:pt x="29041" y="0"/>
                    <a:pt x="3952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72780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064814" y="3958526"/>
            <a:ext cx="8623776" cy="6328474"/>
          </a:xfrm>
          <a:custGeom>
            <a:avLst/>
            <a:gdLst/>
            <a:ahLst/>
            <a:cxnLst/>
            <a:rect l="l" t="t" r="r" b="b"/>
            <a:pathLst>
              <a:path w="8623776" h="6328474">
                <a:moveTo>
                  <a:pt x="0" y="0"/>
                </a:moveTo>
                <a:lnTo>
                  <a:pt x="8623776" y="0"/>
                </a:lnTo>
                <a:lnTo>
                  <a:pt x="8623776" y="6328474"/>
                </a:lnTo>
                <a:lnTo>
                  <a:pt x="0" y="6328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510570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解決問題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29672" y="2785075"/>
            <a:ext cx="5294060" cy="60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75"/>
              </a:lnSpc>
              <a:spcBef>
                <a:spcPct val="0"/>
              </a:spcBef>
            </a:pPr>
            <a:r>
              <a:rPr lang="en-US" sz="3605" spc="353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排版問題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自訂</PresentationFormat>
  <Paragraphs>104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Oswald Bold</vt:lpstr>
      <vt:lpstr>Oswald</vt:lpstr>
      <vt:lpstr>Calibri</vt:lpstr>
      <vt:lpstr>Arial</vt:lpstr>
      <vt:lpstr>Montserrat Classic Bold</vt:lpstr>
      <vt:lpstr>Open Sauce</vt:lpstr>
      <vt:lpstr>DM Sans Bold</vt:lpstr>
      <vt:lpstr>DM Sans</vt:lpstr>
      <vt:lpstr>WenQuanYi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User</cp:lastModifiedBy>
  <cp:revision>2</cp:revision>
  <dcterms:created xsi:type="dcterms:W3CDTF">2006-08-16T00:00:00Z</dcterms:created>
  <dcterms:modified xsi:type="dcterms:W3CDTF">2024-12-24T06:03:13Z</dcterms:modified>
  <dc:identifier>DAGaKZjh1E0</dc:identifier>
</cp:coreProperties>
</file>